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570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249A9-7F59-4E68-BFD7-C2DDD89FCC61}" type="datetimeFigureOut">
              <a:rPr lang="hu-HU" smtClean="0"/>
              <a:t>2022. 09. 04.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F4474-2BF9-4F56-8E50-76CCDF2AC398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ávid\5 tanszék\22 2021 ősz\2 mh2\1 kiírás\MH2_Ráckeve_poszter_2020 1.jpg"/>
          <p:cNvPicPr>
            <a:picLocks noChangeAspect="1" noChangeArrowheads="1"/>
          </p:cNvPicPr>
          <p:nvPr/>
        </p:nvPicPr>
        <p:blipFill rotWithShape="1">
          <a:blip r:embed="rId2" cstate="print"/>
          <a:srcRect l="74219" t="93370" r="7684" b="1105"/>
          <a:stretch/>
        </p:blipFill>
        <p:spPr bwMode="auto">
          <a:xfrm>
            <a:off x="7362022" y="6318000"/>
            <a:ext cx="1781978" cy="540000"/>
          </a:xfrm>
          <a:prstGeom prst="rect">
            <a:avLst/>
          </a:prstGeom>
          <a:noFill/>
        </p:spPr>
      </p:pic>
      <p:pic>
        <p:nvPicPr>
          <p:cNvPr id="12" name="Picture 6" descr="C:\Dávid\5 tanszék\22 2021 ősz\2 mh2\1 kiírás\MH2_Ráckeve_poszter_2020 1.jpg"/>
          <p:cNvPicPr>
            <a:picLocks noChangeAspect="1" noChangeArrowheads="1"/>
          </p:cNvPicPr>
          <p:nvPr/>
        </p:nvPicPr>
        <p:blipFill rotWithShape="1">
          <a:blip r:embed="rId3"/>
          <a:srcRect l="74486" t="93370" r="7446" b="1105"/>
          <a:stretch/>
        </p:blipFill>
        <p:spPr bwMode="auto">
          <a:xfrm>
            <a:off x="0" y="6318000"/>
            <a:ext cx="7339522" cy="540000"/>
          </a:xfrm>
          <a:prstGeom prst="rect">
            <a:avLst/>
          </a:prstGeom>
          <a:noFill/>
        </p:spPr>
      </p:pic>
      <p:sp>
        <p:nvSpPr>
          <p:cNvPr id="13" name="Szövegdoboz 12"/>
          <p:cNvSpPr txBox="1"/>
          <p:nvPr/>
        </p:nvSpPr>
        <p:spPr>
          <a:xfrm>
            <a:off x="70779" y="6143644"/>
            <a:ext cx="1154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latin typeface="Impact" pitchFamily="34" charset="0"/>
              </a:rPr>
              <a:t>&gt;Szerzők neve&lt;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-659" y="6581025"/>
            <a:ext cx="28126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200" dirty="0">
                <a:solidFill>
                  <a:schemeClr val="bg1"/>
                </a:solidFill>
                <a:latin typeface="Impact" pitchFamily="34" charset="0"/>
              </a:rPr>
              <a:t>MUNKAHELYYEK ÉPÍTÉSZETE II.  2022/2023/I.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-659" y="6357958"/>
            <a:ext cx="2437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Impact" pitchFamily="34" charset="0"/>
              </a:rPr>
              <a:t>FUTUREFARM.2030 AFRICA</a:t>
            </a: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  -</a:t>
            </a:r>
            <a:endParaRPr lang="hu-HU" sz="16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2335617" y="6357958"/>
            <a:ext cx="21643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>
                <a:solidFill>
                  <a:schemeClr val="bg1"/>
                </a:solidFill>
                <a:latin typeface="Impact" pitchFamily="34" charset="0"/>
              </a:rPr>
              <a:t>…….. </a:t>
            </a:r>
            <a:r>
              <a:rPr lang="en-US" sz="1600" dirty="0" err="1">
                <a:solidFill>
                  <a:schemeClr val="bg1"/>
                </a:solidFill>
                <a:latin typeface="Impact" pitchFamily="34" charset="0"/>
              </a:rPr>
              <a:t>ide</a:t>
            </a:r>
            <a:r>
              <a:rPr lang="en-US" sz="1600" dirty="0">
                <a:solidFill>
                  <a:schemeClr val="bg1"/>
                </a:solidFill>
                <a:latin typeface="Impact" pitchFamily="34" charset="0"/>
              </a:rPr>
              <a:t> j</a:t>
            </a:r>
            <a:r>
              <a:rPr lang="hu-HU" sz="1600" dirty="0">
                <a:solidFill>
                  <a:schemeClr val="bg1"/>
                </a:solidFill>
                <a:latin typeface="Impact" pitchFamily="34" charset="0"/>
              </a:rPr>
              <a:t>ön a téma címe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7603666" y="6386476"/>
            <a:ext cx="1360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  <a:latin typeface="Impact" pitchFamily="34" charset="0"/>
              </a:rPr>
              <a:t>EXPLORATIO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ee7b21-b760-4401-96ef-74da0c12b547">
      <Terms xmlns="http://schemas.microsoft.com/office/infopath/2007/PartnerControls"/>
    </lcf76f155ced4ddcb4097134ff3c332f>
    <TaxCatchAll xmlns="66fea738-b356-47ee-9ac9-90f9573d8e9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9D574B1FC5CE7D419C037DC6AB881D60" ma:contentTypeVersion="16" ma:contentTypeDescription="Új dokumentum létrehozása." ma:contentTypeScope="" ma:versionID="96efd067f5abdadd3b5670bec18b6bae">
  <xsd:schema xmlns:xsd="http://www.w3.org/2001/XMLSchema" xmlns:xs="http://www.w3.org/2001/XMLSchema" xmlns:p="http://schemas.microsoft.com/office/2006/metadata/properties" xmlns:ns2="ccee7b21-b760-4401-96ef-74da0c12b547" xmlns:ns3="66fea738-b356-47ee-9ac9-90f9573d8e9a" targetNamespace="http://schemas.microsoft.com/office/2006/metadata/properties" ma:root="true" ma:fieldsID="0c90d3c287f5f0747f1f064007f60f4b" ns2:_="" ns3:_="">
    <xsd:import namespace="ccee7b21-b760-4401-96ef-74da0c12b547"/>
    <xsd:import namespace="66fea738-b356-47ee-9ac9-90f9573d8e9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ee7b21-b760-4401-96ef-74da0c12b54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Képcímkék" ma:readOnly="false" ma:fieldId="{5cf76f15-5ced-4ddc-b409-7134ff3c332f}" ma:taxonomyMulti="true" ma:sspId="01d0beb6-f273-48e7-85d4-dac867ddce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fea738-b356-47ee-9ac9-90f9573d8e9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aff6a79f-2946-4b98-aa0e-1d0d2b7bfdb6}" ma:internalName="TaxCatchAll" ma:showField="CatchAllData" ma:web="66fea738-b356-47ee-9ac9-90f9573d8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521DE3-F639-4CC1-B11E-161E2949B144}">
  <ds:schemaRefs>
    <ds:schemaRef ds:uri="http://schemas.microsoft.com/office/2006/metadata/properties"/>
    <ds:schemaRef ds:uri="http://schemas.microsoft.com/office/infopath/2007/PartnerControls"/>
    <ds:schemaRef ds:uri="ccee7b21-b760-4401-96ef-74da0c12b547"/>
    <ds:schemaRef ds:uri="66fea738-b356-47ee-9ac9-90f9573d8e9a"/>
  </ds:schemaRefs>
</ds:datastoreItem>
</file>

<file path=customXml/itemProps2.xml><?xml version="1.0" encoding="utf-8"?>
<ds:datastoreItem xmlns:ds="http://schemas.openxmlformats.org/officeDocument/2006/customXml" ds:itemID="{14DA52BC-80F4-4640-B2C3-1871DE3C1C6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DE8568-2669-4551-AF30-68F5A4FD9F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ee7b21-b760-4401-96ef-74da0c12b547"/>
    <ds:schemaRef ds:uri="66fea738-b356-47ee-9ac9-90f9573d8e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25</Words>
  <Application>Microsoft Office PowerPoint</Application>
  <PresentationFormat>Diavetítés a képernyőre (4:3 oldalarány)</PresentationFormat>
  <Paragraphs>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5" baseType="lpstr">
      <vt:lpstr>Arial</vt:lpstr>
      <vt:lpstr>Calibri</vt:lpstr>
      <vt:lpstr>Impact</vt:lpstr>
      <vt:lpstr>Office-téma</vt:lpstr>
      <vt:lpstr>PowerPoint-bemutató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Szabó Dávid</dc:creator>
  <cp:lastModifiedBy>József Árva</cp:lastModifiedBy>
  <cp:revision>3</cp:revision>
  <dcterms:created xsi:type="dcterms:W3CDTF">2021-09-05T18:19:53Z</dcterms:created>
  <dcterms:modified xsi:type="dcterms:W3CDTF">2022-09-04T17:27:22Z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0x0101009D574B1FC5CE7D419C037DC6AB881D60</vt:lpwstr>
  </property>
</Properties>
</file>